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pPr/>
              <a:t>2020/2/14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754">
        <p:fade/>
      </p:transition>
    </mc:Choice>
    <mc:Fallback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xmlns="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xmlns="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84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投影片 1</vt:lpstr>
      <vt:lpstr>毒品相關新聞事件</vt:lpstr>
      <vt:lpstr>校園永續推廣計畫-國泰人壽森林小學堂(反毒篇) https://youtu.be/G1YrxL9wJVE (資料來源：教育部防制學生藥物濫用資源網)</vt:lpstr>
      <vt:lpstr>投影片 4</vt:lpstr>
      <vt:lpstr>投影片 5</vt:lpstr>
      <vt:lpstr>投影片 6</vt:lpstr>
      <vt:lpstr>相簿</vt:lpstr>
      <vt:lpstr>投影片 8</vt:lpstr>
      <vt:lpstr>投影片 9</vt:lpstr>
      <vt:lpstr>投影片 10</vt:lpstr>
      <vt:lpstr>相簿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反毒專線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2020-02-14T00:33:56Z</dcterms:modified>
</cp:coreProperties>
</file>